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6"/>
  </p:notesMasterIdLst>
  <p:sldIdLst>
    <p:sldId id="263" r:id="rId2"/>
    <p:sldId id="257" r:id="rId3"/>
    <p:sldId id="256" r:id="rId4"/>
    <p:sldId id="271" r:id="rId5"/>
    <p:sldId id="272" r:id="rId6"/>
    <p:sldId id="259" r:id="rId7"/>
    <p:sldId id="265" r:id="rId8"/>
    <p:sldId id="273" r:id="rId9"/>
    <p:sldId id="268" r:id="rId10"/>
    <p:sldId id="269" r:id="rId11"/>
    <p:sldId id="275" r:id="rId12"/>
    <p:sldId id="276" r:id="rId13"/>
    <p:sldId id="277" r:id="rId14"/>
    <p:sldId id="270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434" autoAdjust="0"/>
  </p:normalViewPr>
  <p:slideViewPr>
    <p:cSldViewPr snapToGrid="0">
      <p:cViewPr varScale="1">
        <p:scale>
          <a:sx n="69" d="100"/>
          <a:sy n="69" d="100"/>
        </p:scale>
        <p:origin x="-762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6520E2-00AA-4D5C-A2B4-42786D230C25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EDA3A-A48A-4310-A279-913BE86EA6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42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EEDA3A-A48A-4310-A279-913BE86EA65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8075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266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855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75487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473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33659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02715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457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5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0476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58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85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7992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835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258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862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25024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6BA8DE-CBE1-46FC-BBC5-FD657E3E1D53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B01216B-FDDD-45A2-B1B8-F5F1A47FBC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777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0812" y="246546"/>
            <a:ext cx="81067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учреждение Саратовской области «</a:t>
            </a:r>
            <a:r>
              <a:rPr lang="ru-RU" alt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Марксовский</a:t>
            </a:r>
            <a:r>
              <a:rPr lang="ru-RU" alt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реабилитационный центр для детей и подростков с ограниченными возможностями»</a:t>
            </a:r>
            <a:r>
              <a:rPr lang="ru-RU" altLang="ru-RU" sz="20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altLang="ru-RU" sz="2000" b="1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36479" y="1723874"/>
            <a:ext cx="1102739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Open Sans"/>
              </a:rPr>
              <a:t>«ОПРЯТНОСТЬ И ЧИСТОПЛОТНОСТЬ: ВОСПИТЫВАЕМ ПОЛЕЗНЫЕ НАВЫКИ У ДЕТЕЙ» РЕБЕНКА»</a:t>
            </a:r>
            <a:endParaRPr lang="ru-RU" sz="3600" b="1" i="0" dirty="0">
              <a:solidFill>
                <a:srgbClr val="C00000"/>
              </a:solidFill>
              <a:effectLst/>
              <a:latin typeface="Open San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11487" y="6184373"/>
            <a:ext cx="311168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181818"/>
                </a:solidFill>
                <a:latin typeface="Open Sans"/>
              </a:rPr>
              <a:t>Подготовила воспитатель Быкова Е.А</a:t>
            </a:r>
            <a:endParaRPr lang="ru-RU" b="1" i="0" dirty="0">
              <a:solidFill>
                <a:srgbClr val="181818"/>
              </a:solidFill>
              <a:effectLst/>
              <a:latin typeface="Open San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25872" y="6461372"/>
            <a:ext cx="8989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1818"/>
                </a:solidFill>
                <a:latin typeface="Open Sans"/>
              </a:rPr>
              <a:t>2022 г.</a:t>
            </a:r>
          </a:p>
        </p:txBody>
      </p:sp>
      <p:pic>
        <p:nvPicPr>
          <p:cNvPr id="2050" name="Picture 2" descr="Как воспитать культурно-гигиенические навыки воспитанника учреждения  дошкольного образования © Ясли-сад №56 г.Баранович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448" y="3542046"/>
            <a:ext cx="2579426" cy="296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6694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58687" y="597161"/>
            <a:ext cx="7233313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/>
              <a:t>Замечательным воспитательным средством, "приучает" </a:t>
            </a:r>
            <a:r>
              <a:rPr lang="ru-RU" sz="2000" dirty="0" err="1"/>
              <a:t>нерях</a:t>
            </a:r>
            <a:r>
              <a:rPr lang="ru-RU" sz="2000" dirty="0"/>
              <a:t> к мылу и воде, являются терапевтические сказки. Вы можете придумать их вместе с ребенком. Например, это могут быть приключения микроба, который жил на немытых руках у одного мальчика.</a:t>
            </a: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0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000" dirty="0"/>
              <a:t>Прививая детям навыки опрятности и аккуратности, старайтесь почаще использовать игровые приёмы. Например, играя с малышом в такие сюжетные игры, как «Кормление куклы», «Купание куклы», «Уход за бельём», «Парикмахерская», «Гости», можно в интересной для ребёнка форме обыграть многие бытовые действия и правила поведения. В ходе сюжетных игр можно приучать детей бережно обращаться с игрушками, ухаживать за ними.</a:t>
            </a:r>
          </a:p>
          <a:p>
            <a:endParaRPr lang="ru-RU" sz="2800" dirty="0"/>
          </a:p>
          <a:p>
            <a:endParaRPr lang="ru-RU" sz="2800" dirty="0"/>
          </a:p>
        </p:txBody>
      </p:sp>
      <p:pic>
        <p:nvPicPr>
          <p:cNvPr id="1026" name="Picture 2" descr="15 полезных мультфильмов про гигиен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51" y="1405719"/>
            <a:ext cx="4415307" cy="426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321851" y="5932943"/>
            <a:ext cx="58063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/>
              <a:t>https://www.youtube.com/watch?v=rRWMTmjzi9c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1952504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373504" y="218365"/>
            <a:ext cx="503602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Гигиена - целая наука. Наука эта практическая. И наша задача - дать детям как можно раньше азы гигиенического воспитания, элементарные навыки по уходу за своим телом.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637" y="1282890"/>
            <a:ext cx="4926842" cy="442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7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rukodelielux.ru/wp-content/uploads/2019/10/organajzer-svoimi-rukami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394" y="1214649"/>
            <a:ext cx="6666858" cy="5002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674591" y="1050878"/>
            <a:ext cx="381682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111111"/>
                </a:solidFill>
                <a:latin typeface="Montserrat"/>
              </a:rPr>
              <a:t>Для начала сделайте заготовки. Для этого возьмите диск и положите его на лист фетра. Обведите карандашом по краю. Вырежьте круг. Теперь снова приложите диск к фетру другого цвета и обведите карандашом до средней линии круга. Получится полукруг. Вырежьте его.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79260" y="253453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Органайзер — поделка из фетра и диска своими руками </a:t>
            </a:r>
          </a:p>
        </p:txBody>
      </p:sp>
    </p:spTree>
    <p:extLst>
      <p:ext uri="{BB962C8B-B14F-4D97-AF65-F5344CB8AC3E}">
        <p14:creationId xmlns:p14="http://schemas.microsoft.com/office/powerpoint/2010/main" val="15832289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4640" y="141886"/>
            <a:ext cx="6346208" cy="671611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881" y="1569493"/>
            <a:ext cx="4960630" cy="4299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778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767" y="791570"/>
            <a:ext cx="7292454" cy="546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487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631" y="-182683"/>
            <a:ext cx="11710737" cy="7223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66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321" y="341194"/>
            <a:ext cx="4851653" cy="5930683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D2A1E1E4-CE4F-4C47-B647-D4F2F1F9A26D}"/>
              </a:ext>
            </a:extLst>
          </p:cNvPr>
          <p:cNvSpPr/>
          <p:nvPr/>
        </p:nvSpPr>
        <p:spPr>
          <a:xfrm>
            <a:off x="1041010" y="3569"/>
            <a:ext cx="6513340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взрослого полезные привычки чистить зубы по утрам и следить за своим внешним видом дошли до автоматизма. А маленькому ребенку только предстоит всему этому научиться. Аккуратность и опрятность — не «встроенные опции», которые по умолчанию должны быть у малыша. Эти навыки необходимо воспитывать, ведь они очень пригодятся ему во взрослой жизни. Сегодня рассмотрим тему, как приучить ребенка к аккуратности и опрятности, </a:t>
            </a:r>
            <a:r>
              <a:rPr lang="ru-RU" sz="2400" b="1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Содержание:</a:t>
            </a: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Почему ребенку важно быть опрятным?</a:t>
            </a: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Неряшливый ребенок: причины</a:t>
            </a: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Опрятность и аккуратность — это полезные привычки</a:t>
            </a: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Как приучать детей разного возраста к порядку и чистоте</a:t>
            </a:r>
          </a:p>
          <a:p>
            <a:pPr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•	Как помочь ребенку стать опрятным и аккуратным в подростковом возрасте?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863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63BD339-9B75-4831-96DC-4A9B7637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0670" y="1370428"/>
            <a:ext cx="5125330" cy="3897924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A58ED39-8DA7-4DD2-937D-8E7C9D5A54CC}"/>
              </a:ext>
            </a:extLst>
          </p:cNvPr>
          <p:cNvSpPr/>
          <p:nvPr/>
        </p:nvSpPr>
        <p:spPr>
          <a:xfrm>
            <a:off x="6597748" y="597875"/>
            <a:ext cx="5345723" cy="6504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​</a:t>
            </a: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Опрятность как качество личности — способность всегда выглядеть ухоженно, соблюдать порядок на рабочем месте, содержать личные вещи и личное пространство в чистоте. Сюда можно отнести и гигиенические процедуры, и уборку, и уход за одеждой.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Сформированная еще в детстве привычка следить за собой не дает проявиться в дальнейшем таким качествам характера как: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безалаберность,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необязательность,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непунктуальность,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небрежность.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EBAB537-1732-42B4-96B0-1210496237E7}"/>
              </a:ext>
            </a:extLst>
          </p:cNvPr>
          <p:cNvSpPr/>
          <p:nvPr/>
        </p:nvSpPr>
        <p:spPr>
          <a:xfrm>
            <a:off x="1223889" y="253218"/>
            <a:ext cx="792011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Почему ребенку важно быть опрятным?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9990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961DEFE-7757-4809-A1EC-BF663DD529B0}"/>
              </a:ext>
            </a:extLst>
          </p:cNvPr>
          <p:cNvSpPr/>
          <p:nvPr/>
        </p:nvSpPr>
        <p:spPr>
          <a:xfrm>
            <a:off x="4398499" y="221077"/>
            <a:ext cx="8290560" cy="6415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Многие дети-неряхи растут одинокими, поскольку их неопрятность и нечистоплотность вызывают негативные эмоции у сверстников. Особенно ярко это проявляется в подростковом возрасте. Неприятный запах изо рта, грязная одежда и неухоженный вид могут становиться причинами </a:t>
            </a:r>
            <a:r>
              <a:rPr lang="ru-RU" sz="2400" dirty="0" err="1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 школе. Неряшливый ребенок, как правило, хуже учится. Ему сложно сконцентрироваться на выполнении домашних заданий, когда рабочее пространство не организовано должным образом. 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</a:pPr>
            <a:r>
              <a:rPr lang="ru-RU" sz="2400" dirty="0">
                <a:solidFill>
                  <a:prstClr val="black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ичная гигиена является главным правилом опрятного внешнего вида, позволит избежать множества проблем со здоровьем: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кожных заболеваний;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заболеваний зубов и десен;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заболеваний мочеполовой системы;</a:t>
            </a:r>
            <a:endParaRPr lang="ru-RU" sz="2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кишечных расстройств.</a:t>
            </a:r>
            <a:endParaRPr lang="ru-RU" sz="24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2586A3D-6DC2-45D2-88B8-ED8D190F0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25" y="0"/>
            <a:ext cx="3866369" cy="2990233"/>
          </a:xfrm>
          <a:prstGeom prst="rect">
            <a:avLst/>
          </a:prstGeom>
        </p:spPr>
      </p:pic>
      <p:pic>
        <p:nvPicPr>
          <p:cNvPr id="5" name="Picture 4" descr="Как поддерживать порядок в детской комнате">
            <a:extLst>
              <a:ext uri="{FF2B5EF4-FFF2-40B4-BE49-F238E27FC236}">
                <a16:creationId xmlns:a16="http://schemas.microsoft.com/office/drawing/2014/main" xmlns="" id="{4904E7BA-5842-4248-BDE4-C653F0A24F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25" y="3232053"/>
            <a:ext cx="3767955" cy="3625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3759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Министр просвещения рассказал, должны ли школьники мыть полы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08" y="1188357"/>
            <a:ext cx="5243303" cy="520442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C79246F-A2FF-44F1-8167-4A3C307FE5D7}"/>
              </a:ext>
            </a:extLst>
          </p:cNvPr>
          <p:cNvSpPr/>
          <p:nvPr/>
        </p:nvSpPr>
        <p:spPr>
          <a:xfrm>
            <a:off x="5261811" y="204807"/>
            <a:ext cx="7218948" cy="67675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Bef>
                <a:spcPts val="1125"/>
              </a:spcBef>
              <a:spcAft>
                <a:spcPts val="750"/>
              </a:spcAft>
            </a:pP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Неряшливый ребенок: причины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Далеко не все дети разделяют и понимают заботы родителей о чистоте и порядке. По мнению американского психолога А. Фромма, для этого есть несколько причин 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Грязь и неопрятность не отталкивают детей так, как взрослых. Они еще не привыкли расценивать эти личные качества человека как нечто плохое.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детей правила гигиены и опрятного внешнего вида еще не превратились в привычку.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Соблюдение многих правил гигиены детьми воспринимается как скучное занятие.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Проблема неряшливости актуальна не только для школьников 7-8 лет, которые еще учатся быть чистоплотными. Даже в подростковом возрасте некоторые дети остаются неаккуратными, совершенно не желают следить за собой. 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0193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989" y="1682424"/>
            <a:ext cx="4577262" cy="349315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8E088313-EE25-4692-97B0-ABCC78A81AC3}"/>
              </a:ext>
            </a:extLst>
          </p:cNvPr>
          <p:cNvSpPr/>
          <p:nvPr/>
        </p:nvSpPr>
        <p:spPr>
          <a:xfrm>
            <a:off x="1058779" y="1187117"/>
            <a:ext cx="6176210" cy="44118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Можно выделить ряд причин такого поведения</a:t>
            </a: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чрезмерная опека родителями ребенка и выполнение за него всех обязанностей,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отсутствие положительного примера родителей,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лень ребенка,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несформированный режим дня у ребенка,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ненадлежащие санитарно-гигиенические условия в доме,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характерная черта личности.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57221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16F956-9330-4294-A6BB-166B56FDAE28}"/>
              </a:ext>
            </a:extLst>
          </p:cNvPr>
          <p:cNvSpPr/>
          <p:nvPr/>
        </p:nvSpPr>
        <p:spPr>
          <a:xfrm>
            <a:off x="4684295" y="368968"/>
            <a:ext cx="7138736" cy="70031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Опрятность и аккуратность — это полезные привычки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приучить ребенка к опрятности? Личная гигиена и поддержание порядка в комнате — это привычки, которые нужно вырабатывать не один год. Крики, наказания, выполнение ряда дел за малыша — не выход. Приучая неаккуратного, неопрятного ребенка к порядку, родителям важно действовать в соответствии с этапами формирования любой полезной привычки: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Осознание важности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Ребенок должен понять, почему нужна привычка соблюдать чистоту и опрятно выглядеть. Взрослому будет достаточно теоретического обоснования, а вот детям важны неоспоримые доказательства. Если ребенок не хочет по утрам чистить зубы, можно рассказать ему о том, как легко возникает кариес, и что потом придется лечить зубы у стоматолога.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59FAD61-081E-4222-A7C6-91E0E995FF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0000" b="662"/>
          <a:stretch/>
        </p:blipFill>
        <p:spPr>
          <a:xfrm>
            <a:off x="233829" y="293123"/>
            <a:ext cx="4450466" cy="656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622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522" y="4046615"/>
            <a:ext cx="2839020" cy="207165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287" y="1012898"/>
            <a:ext cx="2784713" cy="2292824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2627DAC6-B0CA-4B57-93B4-3CABC7C5B668}"/>
              </a:ext>
            </a:extLst>
          </p:cNvPr>
          <p:cNvSpPr/>
          <p:nvPr/>
        </p:nvSpPr>
        <p:spPr>
          <a:xfrm>
            <a:off x="3048000" y="483058"/>
            <a:ext cx="8807116" cy="6889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Планирование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Воспитание любой привычки вносит коррективы в повседневную жизнь. Не помешает составить четкое расписание дня, чтобы у ребенка хватало времени не только на учебу, но и на уборку комнаты.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Правильный настрой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Позитивный настрой и вера в себя позволят ребенку воплотить желаемое в жизнь. Родителям тоже придется участвовать — напоминать, объяснять, показывать, подбадривать, хвалить. Уборка в комнате и содержание личных вещей в чистоте не должны становиться для ребенка наказанием.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Воплощение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 осознания важности привычки и грамотного планирования дня, зарядившись позитивными эмоциями, можно приступать к воплощению задуманного. Ребенок должен выполнять поставленные перед ним задачи с оговоренной периодичностью.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21212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7606364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326</TotalTime>
  <Words>649</Words>
  <Application>Microsoft Office PowerPoint</Application>
  <PresentationFormat>Произвольный</PresentationFormat>
  <Paragraphs>57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Ангелина</dc:creator>
  <cp:lastModifiedBy>Пользователь Windows</cp:lastModifiedBy>
  <cp:revision>33</cp:revision>
  <dcterms:created xsi:type="dcterms:W3CDTF">2022-05-18T12:05:25Z</dcterms:created>
  <dcterms:modified xsi:type="dcterms:W3CDTF">2022-10-26T10:08:15Z</dcterms:modified>
</cp:coreProperties>
</file>